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9A12D-CE51-11CB-9E94-8122A5012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5BB71A-15E8-3C99-FBDC-740EF0D5C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779D8-F644-EF62-BF98-31E69BC12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2C8E1-C8BD-87E1-85EC-B3C4A2B2F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8CC61-9EC6-01AA-4FAD-F1364D70B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1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D9F74-E766-9060-A10A-4B7A81F72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50014-061E-2021-6585-02C69770A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C9A96-6F0A-06E3-2647-8F1BD5131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DDA85-E94C-1DC7-25CF-3510D8620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F8DFC-F593-C174-56DE-35233C2EA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9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D101C-A112-FC91-A4A2-F637E18F6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9026D-46C3-BB13-F10F-27B385C09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14FB9-5004-4EE0-80A4-54BD4AF74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0E7A4-3AA9-C50B-8459-CBE6F3869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503A2-BEE3-77F3-EA7A-40A386D26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85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BF208-9755-2065-EC78-51F7B803A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9CAB3-64AB-1ED7-C039-F441024EC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C03E7E-D6FF-AA2A-98FE-39423289A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A8A03-7A12-E8BA-A984-94962716C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26DBD-F327-55E7-DE4F-CB337A95F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9EE23-0990-B50E-0FAB-30EE112A8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4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DF37D-F265-EC33-4526-78D50B07C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67055-E3A2-7E3D-0504-72E488ABF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EA0579-3B62-28F3-379A-D0B64DEB5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816095-DF3C-45B5-5608-788333FDAA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2DC4DE-81DC-C468-9AB8-0775E2A9E8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21160F-F72D-1DBA-A043-708FE74D2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62BF11-FCAD-1855-4656-7A0F89ACC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A908DD-3F54-55CE-3D09-6201C5B6E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7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8E077-371D-03EA-739C-78F61D2DE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5409E5-F05C-06D8-05C9-891949D7A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26F6ED-072F-CC19-B11A-917F7A933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1B7D41-EDFD-2023-6CBB-812F57E91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0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1591FC-AA79-F527-B177-A9B498C7E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653B74-8FBA-6061-965A-A8759AF51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E696A-8061-4189-52FC-F742B1ACB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4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D184E-8E36-66E3-8593-9E2F2176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6E76E-F2FC-ED86-750E-9FA02725D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9A986-9E2D-46A5-0FDA-806CA478C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53289-6DB6-06A1-B2DA-5EF54C9F5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B3A27-1818-D3C5-4EC0-1BA8C715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ED95C-9082-8D83-3AA8-1BA42073E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9F6CA-0283-2580-171A-71098035B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CDFD5F-3632-EB3E-66B2-3D9AC7077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DD5D7-AA06-BF49-10F6-35399BC61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EF7BF-CC0F-48BD-C4BD-89EDED43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77446-1E11-0494-A79A-8324BDA3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89D67-99AD-1FDE-A6A7-928F1F5F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83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E7719-0749-F6B0-A963-B1A2F6F20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80CE9C-75A6-1CCA-1F58-E19321C29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9C8FB-9BBB-68A5-B2FA-21658E61C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DF8E1-F84B-D186-2080-9A5756E95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064D7-A2B0-FEA7-4983-90E76F7DE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0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AD5B80-0940-1748-DB84-E9232BFB6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FDB046-A933-65CD-DAF7-F65863BE9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3DA1F-A714-1182-4C85-68DBA4038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4B0F7-E33F-4024-29FC-640A1149D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B9985-E6A0-154D-D7F0-CCF10E01E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9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FE79E3-1D5F-43ED-7376-832FEF803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2A1CB-BE78-3494-2B05-76A8C158B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F9549-856C-921C-F15B-D67DA97D0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292AA-63EC-4332-AEB6-FC970CD60498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8EDFD-084D-9FDA-A970-35FC2391F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E9E9D-44DC-845C-EB6E-2751B9EBD8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3A6E9-CB5C-4D33-ADD6-628FDB020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5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DD672C-A495-A9EA-3BEF-4B31A1AFC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96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B9E931-24A8-BEA2-C905-18DB4A5CF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17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541EC-EBEC-CEFC-C9B6-76B1B6115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05BE14-F869-2553-3C7D-D6B2FE0DF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02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7D408-59A8-577B-5F61-390245178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94DC3-B2A0-1345-D916-133E9BB97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74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702D0-5675-C059-70FB-E6C0665DD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456FCD-47B4-5908-E086-E807D8C62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15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smailing</dc:creator>
  <cp:lastModifiedBy>smailing</cp:lastModifiedBy>
  <cp:revision>1</cp:revision>
  <dcterms:created xsi:type="dcterms:W3CDTF">2026-09-22T04:42:31Z</dcterms:created>
  <dcterms:modified xsi:type="dcterms:W3CDTF">2026-09-22T04:51:40Z</dcterms:modified>
</cp:coreProperties>
</file>